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6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1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1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7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5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9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4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11894-44A3-4111-99D7-A9E7C09D0376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3DA5B-2649-40E1-B8D3-3E465174C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3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5986"/>
            <a:ext cx="5715000" cy="77724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743200" y="1828800"/>
            <a:ext cx="457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1828800"/>
            <a:ext cx="2743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914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Timeless Texture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371600" y="3429000"/>
            <a:ext cx="2667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418" y="2993886"/>
            <a:ext cx="2230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sz="2000" dirty="0" err="1" smtClean="0"/>
              <a:t>aatercolo</a:t>
            </a:r>
            <a:r>
              <a:rPr lang="en-US" dirty="0" err="1" smtClean="0"/>
              <a:t>r</a:t>
            </a:r>
            <a:r>
              <a:rPr lang="en-US" dirty="0" smtClean="0"/>
              <a:t> Wishes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00800" y="3429000"/>
            <a:ext cx="16002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46373" y="2286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Awesomely </a:t>
            </a:r>
            <a:r>
              <a:rPr lang="en-US" sz="2000" dirty="0" err="1" smtClean="0"/>
              <a:t>Arrtistic</a:t>
            </a:r>
            <a:endParaRPr lang="en-US" sz="20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200900" y="5257800"/>
            <a:ext cx="14859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01001" y="5257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One Big Meaning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400800" y="2743200"/>
            <a:ext cx="800100" cy="895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96000" y="2182743"/>
            <a:ext cx="1250373" cy="560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07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Sadler</dc:creator>
  <cp:lastModifiedBy>Sadler</cp:lastModifiedBy>
  <cp:revision>5</cp:revision>
  <dcterms:created xsi:type="dcterms:W3CDTF">2016-07-17T15:35:26Z</dcterms:created>
  <dcterms:modified xsi:type="dcterms:W3CDTF">2016-07-17T16:31:28Z</dcterms:modified>
</cp:coreProperties>
</file>